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6DFED7-7980-4DB2-BB5D-8A041B4FC901}" type="datetimeFigureOut">
              <a:rPr lang="ar-SA" smtClean="0"/>
              <a:t>12 شعبان، 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CB8F32-2DE3-4975-8646-BCB1DA1BECF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6222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5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4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2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8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0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3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3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4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1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69C8-2FC4-4820-AED9-CE08B47CAA1E}" type="datetimeFigureOut">
              <a:rPr lang="en-US" smtClean="0"/>
              <a:t>3/4/23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7606-4CEE-421E-99EC-486696EE4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2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9812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6600" b="1" dirty="0"/>
              <a:t>FOCUS-PDCA GUIDE </a:t>
            </a:r>
            <a:endParaRPr lang="en-US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5400" b="1" dirty="0" err="1">
                <a:solidFill>
                  <a:srgbClr val="002060"/>
                </a:solidFill>
              </a:rPr>
              <a:t>Dr</a:t>
            </a:r>
            <a:r>
              <a:rPr lang="en-US" sz="5400" b="1" dirty="0">
                <a:solidFill>
                  <a:srgbClr val="002060"/>
                </a:solidFill>
              </a:rPr>
              <a:t> : Ahmed Shams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1066800" cy="81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8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Tools to Use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1)Process Map - Current State </a:t>
            </a:r>
          </a:p>
          <a:p>
            <a:r>
              <a:rPr lang="en-US" dirty="0"/>
              <a:t>2) Observations </a:t>
            </a:r>
          </a:p>
          <a:p>
            <a:r>
              <a:rPr lang="en-US" dirty="0"/>
              <a:t>3) Data Collection Plan </a:t>
            </a:r>
          </a:p>
          <a:p>
            <a:r>
              <a:rPr lang="en-US" dirty="0"/>
              <a:t>4) flow chart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21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Questions to Ask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1) Is the current problem defined? </a:t>
            </a:r>
          </a:p>
          <a:p>
            <a:r>
              <a:rPr lang="en-US" dirty="0"/>
              <a:t>2) How do you know you have a problem? </a:t>
            </a:r>
          </a:p>
          <a:p>
            <a:r>
              <a:rPr lang="en-US" dirty="0"/>
              <a:t>3) Is it known who is involved in the process? </a:t>
            </a:r>
          </a:p>
          <a:p>
            <a:r>
              <a:rPr lang="en-US" dirty="0"/>
              <a:t>4) What steps are involved in the current process? </a:t>
            </a:r>
          </a:p>
          <a:p>
            <a:r>
              <a:rPr lang="en-US" dirty="0"/>
              <a:t>5) Is the process map completed? </a:t>
            </a:r>
          </a:p>
          <a:p>
            <a:r>
              <a:rPr lang="en-US" dirty="0"/>
              <a:t>6) Are we supported with investigating the current state?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39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U =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Understand Root Causes</a:t>
            </a:r>
            <a:r>
              <a:rPr lang="en-US" b="1" dirty="0"/>
              <a:t>: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Understand Root Causes: </a:t>
            </a:r>
            <a:endParaRPr lang="en-US" dirty="0"/>
          </a:p>
          <a:p>
            <a:r>
              <a:rPr lang="en-US" dirty="0"/>
              <a:t>- Understand root causes in order to identify why the process isn’t working effectively </a:t>
            </a:r>
          </a:p>
          <a:p>
            <a:r>
              <a:rPr lang="en-US" dirty="0"/>
              <a:t>- Identify if and why the process varies in different types of situations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1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r>
              <a:rPr lang="en-US" sz="10700" b="1" dirty="0"/>
              <a:t>s</a:t>
            </a:r>
            <a:r>
              <a:rPr lang="en-US" dirty="0"/>
              <a:t> =</a:t>
            </a:r>
            <a:r>
              <a:rPr lang="en-US" b="1" dirty="0"/>
              <a:t>Select the Improvement: </a:t>
            </a:r>
            <a:br>
              <a:rPr lang="en-US" dirty="0"/>
            </a:br>
            <a:r>
              <a:rPr lang="en-US" dirty="0"/>
              <a:t>-</a:t>
            </a: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Select the Improvement: </a:t>
            </a:r>
            <a:endParaRPr lang="en-US" dirty="0"/>
          </a:p>
          <a:p>
            <a:r>
              <a:rPr lang="en-US" dirty="0"/>
              <a:t>- Determine what you will improve </a:t>
            </a:r>
          </a:p>
          <a:p>
            <a:r>
              <a:rPr lang="en-US" dirty="0"/>
              <a:t>- Establish and improvement goal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3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Tools to Use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1) Aim Statement </a:t>
            </a:r>
          </a:p>
          <a:p>
            <a:r>
              <a:rPr lang="en-US" dirty="0"/>
              <a:t>2) priority matrix </a:t>
            </a:r>
          </a:p>
          <a:p>
            <a:r>
              <a:rPr lang="en-US" dirty="0"/>
              <a:t>3) brain storming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93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Questions to Ask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1)Is the aim statement SMART? </a:t>
            </a:r>
          </a:p>
          <a:p>
            <a:r>
              <a:rPr lang="en-US" dirty="0"/>
              <a:t>2) Does the improvement focus on the reality of the problem and not the perception? </a:t>
            </a:r>
          </a:p>
          <a:p>
            <a:r>
              <a:rPr lang="en-US" dirty="0"/>
              <a:t>3) Do key stakeholders’ support and approve of the improvement? </a:t>
            </a:r>
          </a:p>
          <a:p>
            <a:r>
              <a:rPr lang="en-US" dirty="0"/>
              <a:t>4) Is the improvement within the scope of your team’s control? </a:t>
            </a:r>
          </a:p>
          <a:p>
            <a:r>
              <a:rPr lang="en-US" dirty="0"/>
              <a:t>5) Does this align with </a:t>
            </a:r>
            <a:r>
              <a:rPr lang="en-US" dirty="0" err="1"/>
              <a:t>dept</a:t>
            </a:r>
            <a:r>
              <a:rPr lang="en-US" dirty="0"/>
              <a:t> goals/strategic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9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b="1" dirty="0"/>
              <a:t>Steps </a:t>
            </a:r>
            <a:r>
              <a:rPr lang="en-US" dirty="0"/>
              <a:t>	</a:t>
            </a:r>
            <a:r>
              <a:rPr lang="en-US" b="1" dirty="0"/>
              <a:t>Description </a:t>
            </a:r>
            <a:r>
              <a:rPr lang="en-US" dirty="0"/>
              <a:t>	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P 	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Plan the Improvement: </a:t>
            </a:r>
          </a:p>
          <a:p>
            <a:r>
              <a:rPr lang="en-US" dirty="0"/>
              <a:t>- Plan to carry out the cycle (who, what, when, how) </a:t>
            </a:r>
          </a:p>
          <a:p>
            <a:r>
              <a:rPr lang="en-US" dirty="0"/>
              <a:t>- Create a data collection plan </a:t>
            </a:r>
          </a:p>
          <a:p>
            <a:r>
              <a:rPr lang="en-US" dirty="0"/>
              <a:t>- Focus on small tests of change 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3139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/>
              <a:t> Tools to Use </a:t>
            </a:r>
            <a:endParaRPr lang="en-US" dirty="0"/>
          </a:p>
          <a:p>
            <a:r>
              <a:rPr lang="en-US" dirty="0"/>
              <a:t>1) Process Map - Future State </a:t>
            </a:r>
          </a:p>
          <a:p>
            <a:r>
              <a:rPr lang="en-US" dirty="0"/>
              <a:t>2) Action Items Plan ( Gantt  chart )</a:t>
            </a:r>
          </a:p>
          <a:p>
            <a:r>
              <a:rPr lang="en-US" dirty="0"/>
              <a:t>3) Timeline </a:t>
            </a:r>
          </a:p>
          <a:p>
            <a:r>
              <a:rPr lang="en-US" dirty="0"/>
              <a:t>4) Data Collection Plan </a:t>
            </a:r>
          </a:p>
          <a:p>
            <a:r>
              <a:rPr lang="en-US" dirty="0"/>
              <a:t>5) Brainstorming </a:t>
            </a:r>
          </a:p>
          <a:p>
            <a:r>
              <a:rPr lang="en-US" dirty="0"/>
              <a:t>6) Decision Making 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90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/>
              <a:t>Questions to Ask </a:t>
            </a:r>
            <a:r>
              <a:rPr lang="en-US" dirty="0"/>
              <a:t>	</a:t>
            </a:r>
          </a:p>
          <a:p>
            <a:r>
              <a:rPr lang="en-US" dirty="0"/>
              <a:t>1) Are all of the tools completed (action plan, timeline, data collection plan)? </a:t>
            </a:r>
          </a:p>
          <a:p>
            <a:r>
              <a:rPr lang="en-US" dirty="0"/>
              <a:t>2) Is there consensus of the timeline and what data will be collected? </a:t>
            </a:r>
          </a:p>
          <a:p>
            <a:r>
              <a:rPr lang="en-US" dirty="0"/>
              <a:t>3) Is everyone aware of what action items they are responsible for? </a:t>
            </a:r>
          </a:p>
          <a:p>
            <a:r>
              <a:rPr lang="en-US" dirty="0"/>
              <a:t>4) Do we have the resources to carry out our plan effectively?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3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D 	</a:t>
            </a:r>
            <a:r>
              <a:rPr lang="en-US" sz="4000" b="1" dirty="0">
                <a:solidFill>
                  <a:srgbClr val="FF0000"/>
                </a:solidFill>
              </a:rPr>
              <a:t>Do the Improvement: </a:t>
            </a:r>
            <a:endParaRPr lang="en-US" sz="4000" dirty="0">
              <a:solidFill>
                <a:srgbClr val="FF0000"/>
              </a:solidFill>
            </a:endParaRPr>
          </a:p>
          <a:p>
            <a:r>
              <a:rPr lang="en-US" dirty="0"/>
              <a:t>- </a:t>
            </a:r>
            <a:r>
              <a:rPr lang="en-US" sz="4800" dirty="0"/>
              <a:t>Carry out the plan to make change </a:t>
            </a:r>
          </a:p>
          <a:p>
            <a:r>
              <a:rPr lang="en-US" sz="4800" dirty="0"/>
              <a:t>- Document problems or unexpected observations </a:t>
            </a:r>
          </a:p>
          <a:p>
            <a:r>
              <a:rPr lang="en-US" sz="4800" dirty="0"/>
              <a:t>- Measure the impact of the change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42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2072"/>
            <a:ext cx="8686800" cy="6194928"/>
          </a:xfrm>
        </p:spPr>
      </p:pic>
    </p:spTree>
    <p:extLst>
      <p:ext uri="{BB962C8B-B14F-4D97-AF65-F5344CB8AC3E}">
        <p14:creationId xmlns:p14="http://schemas.microsoft.com/office/powerpoint/2010/main" val="2548695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/>
              <a:t>1) </a:t>
            </a:r>
            <a:r>
              <a:rPr lang="en-US" sz="4400" dirty="0"/>
              <a:t>Actions Items Plan </a:t>
            </a:r>
          </a:p>
          <a:p>
            <a:r>
              <a:rPr lang="en-US" sz="4400" dirty="0"/>
              <a:t>2) Data Collection Plan </a:t>
            </a:r>
          </a:p>
          <a:p>
            <a:r>
              <a:rPr lang="en-US" sz="4400" dirty="0"/>
              <a:t>3) Check Sheet </a:t>
            </a:r>
          </a:p>
          <a:p>
            <a:r>
              <a:rPr lang="en-US" sz="4400" dirty="0"/>
              <a:t>4) Observations Tool </a:t>
            </a:r>
          </a:p>
          <a:p>
            <a:r>
              <a:rPr lang="en-US" sz="4400" dirty="0"/>
              <a:t>5) Communication Plan </a:t>
            </a:r>
          </a:p>
          <a:p>
            <a:pPr marL="0" indent="0">
              <a:buNone/>
            </a:pPr>
            <a:r>
              <a:rPr lang="en-US" sz="44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376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  <a:solidFill>
            <a:srgbClr val="FFFF00"/>
          </a:solidFill>
        </p:spPr>
        <p:txBody>
          <a:bodyPr/>
          <a:lstStyle/>
          <a:p>
            <a:r>
              <a:rPr lang="en-US" dirty="0"/>
              <a:t>1) Was the action plan completed? </a:t>
            </a:r>
          </a:p>
          <a:p>
            <a:r>
              <a:rPr lang="en-US" dirty="0"/>
              <a:t>2) Was the timeline met? </a:t>
            </a:r>
          </a:p>
          <a:p>
            <a:r>
              <a:rPr lang="en-US" dirty="0"/>
              <a:t>3) Was data collected? </a:t>
            </a:r>
          </a:p>
          <a:p>
            <a:r>
              <a:rPr lang="en-US" dirty="0"/>
              <a:t>4) Did we properly communicate this change idea to those affected?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00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r>
              <a:rPr lang="en-US" dirty="0"/>
              <a:t>C 	</a:t>
            </a:r>
            <a:r>
              <a:rPr lang="en-US" b="1" dirty="0"/>
              <a:t>Check the Results: </a:t>
            </a:r>
            <a:endParaRPr lang="en-US" dirty="0"/>
          </a:p>
          <a:p>
            <a:r>
              <a:rPr lang="en-US" dirty="0"/>
              <a:t>- Examine data to determine whether the change led to the expected improvement </a:t>
            </a:r>
          </a:p>
          <a:p>
            <a:r>
              <a:rPr lang="en-US" dirty="0"/>
              <a:t>- Summarize what was learned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1) Run Chart </a:t>
            </a:r>
          </a:p>
          <a:p>
            <a:r>
              <a:rPr lang="en-US" dirty="0"/>
              <a:t>2) Check Sheet </a:t>
            </a:r>
          </a:p>
          <a:p>
            <a:r>
              <a:rPr lang="en-US" dirty="0"/>
              <a:t>3) Data Collection Plan </a:t>
            </a:r>
          </a:p>
          <a:p>
            <a:r>
              <a:rPr lang="en-US" dirty="0"/>
              <a:t>4) Surveys </a:t>
            </a:r>
          </a:p>
          <a:p>
            <a:r>
              <a:rPr lang="en-US" dirty="0"/>
              <a:t>5) Tics and Tallies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1) Was the change implemented as planned? </a:t>
            </a:r>
          </a:p>
          <a:p>
            <a:r>
              <a:rPr lang="en-US" dirty="0"/>
              <a:t>2) Did the change idea make an improvement towards your specific aim? </a:t>
            </a:r>
          </a:p>
          <a:p>
            <a:r>
              <a:rPr lang="en-US" dirty="0"/>
              <a:t>3) Did your predicted results compare to what actually happened? </a:t>
            </a:r>
          </a:p>
          <a:p>
            <a:r>
              <a:rPr lang="en-US" dirty="0"/>
              <a:t>4) What did you learn from checking the results from the improvement? </a:t>
            </a:r>
          </a:p>
          <a:p>
            <a:r>
              <a:rPr lang="en-US" dirty="0"/>
              <a:t>5) Did we collect enough information on the change? 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54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24840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A 	</a:t>
            </a:r>
            <a:r>
              <a:rPr lang="en-US" b="1" dirty="0"/>
              <a:t>Act and Determine Next Steps: </a:t>
            </a:r>
            <a:endParaRPr lang="en-US" dirty="0"/>
          </a:p>
          <a:p>
            <a:r>
              <a:rPr lang="en-US" dirty="0"/>
              <a:t>- Use findings from Check phase to determine and act upon next steps: </a:t>
            </a:r>
          </a:p>
          <a:p>
            <a:r>
              <a:rPr lang="en-US" dirty="0"/>
              <a:t>o Holds the gains </a:t>
            </a:r>
          </a:p>
          <a:p>
            <a:r>
              <a:rPr lang="en-US" dirty="0"/>
              <a:t>o Develop plan to monitor data </a:t>
            </a:r>
          </a:p>
          <a:p>
            <a:r>
              <a:rPr lang="en-US" dirty="0"/>
              <a:t>o Revise change idea and begin new PDCA cycle </a:t>
            </a:r>
          </a:p>
          <a:p>
            <a:r>
              <a:rPr lang="en-US" dirty="0"/>
              <a:t>o Start another FOCUS-PDCA on a new improvement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1) Action Items Plan </a:t>
            </a:r>
          </a:p>
          <a:p>
            <a:r>
              <a:rPr lang="en-US" dirty="0"/>
              <a:t>2) A3 or Storybook to Share the Results </a:t>
            </a:r>
          </a:p>
          <a:p>
            <a:r>
              <a:rPr lang="en-US" dirty="0"/>
              <a:t>3) Charter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1) Has the aim been met? </a:t>
            </a:r>
          </a:p>
          <a:p>
            <a:r>
              <a:rPr lang="en-US" dirty="0"/>
              <a:t>2) If the aim has not been met, what is the next improvement with a PDCA cycle? </a:t>
            </a:r>
          </a:p>
          <a:p>
            <a:r>
              <a:rPr lang="en-US" dirty="0"/>
              <a:t>3) If the aim has not been met, does the process need to be refined and is a new FOCUS-PDCA necessary? 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9062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50" y="416843"/>
            <a:ext cx="8840706" cy="5983957"/>
          </a:xfrm>
        </p:spPr>
      </p:pic>
    </p:spTree>
    <p:extLst>
      <p:ext uri="{BB962C8B-B14F-4D97-AF65-F5344CB8AC3E}">
        <p14:creationId xmlns:p14="http://schemas.microsoft.com/office/powerpoint/2010/main" val="365587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0603"/>
            <a:ext cx="8153400" cy="6142229"/>
          </a:xfrm>
        </p:spPr>
      </p:pic>
    </p:spTree>
    <p:extLst>
      <p:ext uri="{BB962C8B-B14F-4D97-AF65-F5344CB8AC3E}">
        <p14:creationId xmlns:p14="http://schemas.microsoft.com/office/powerpoint/2010/main" val="175951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br>
              <a:rPr lang="en-US" sz="7200" b="1" dirty="0"/>
            </a:br>
            <a:r>
              <a:rPr lang="en-US" sz="7200" b="1" dirty="0"/>
              <a:t> F = find 	</a:t>
            </a:r>
            <a:br>
              <a:rPr lang="en-US" sz="7200" b="1" dirty="0"/>
            </a:br>
            <a:endParaRPr lang="en-US" sz="7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Find a Process to Improve: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002060"/>
                </a:solidFill>
              </a:rPr>
              <a:t>Prioritize opportunities based on patient/internal customer input, operational and clinical data monitoring, strategic direction, and/or operating and clinical priorities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0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Tools to Use </a:t>
            </a:r>
            <a:r>
              <a:rPr lang="en-US" dirty="0">
                <a:solidFill>
                  <a:srgbClr val="002060"/>
                </a:solidFill>
              </a:rPr>
              <a:t>	</a:t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1) Data </a:t>
            </a:r>
          </a:p>
          <a:p>
            <a:r>
              <a:rPr lang="en-US" dirty="0"/>
              <a:t>2) Patient Surveys/ Focus Group </a:t>
            </a:r>
          </a:p>
          <a:p>
            <a:r>
              <a:rPr lang="en-US" dirty="0"/>
              <a:t>3) Brainstorming </a:t>
            </a:r>
          </a:p>
          <a:p>
            <a:r>
              <a:rPr lang="en-US" dirty="0"/>
              <a:t>4) Observations Tool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8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Questions to Ask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1) Is the process in alignment with goals? </a:t>
            </a:r>
          </a:p>
          <a:p>
            <a:r>
              <a:rPr lang="en-US" dirty="0"/>
              <a:t>2) Is the process measurable? </a:t>
            </a:r>
          </a:p>
          <a:p>
            <a:r>
              <a:rPr lang="en-US" dirty="0"/>
              <a:t>3) Is the process within your control to change? </a:t>
            </a:r>
          </a:p>
          <a:p>
            <a:r>
              <a:rPr lang="en-US" dirty="0"/>
              <a:t>4) Is the process within a manageable scope? </a:t>
            </a:r>
          </a:p>
          <a:p>
            <a:r>
              <a:rPr lang="en-US" dirty="0"/>
              <a:t>5) Do we have a leader who will participate and support us?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8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  </a:t>
            </a:r>
            <a:br>
              <a:rPr lang="en-US" dirty="0"/>
            </a:br>
            <a:r>
              <a:rPr lang="en-US" sz="7300" dirty="0"/>
              <a:t>o</a:t>
            </a:r>
            <a:r>
              <a:rPr lang="en-US" dirty="0"/>
              <a:t>=  </a:t>
            </a:r>
            <a:r>
              <a:rPr lang="en-US" b="1" dirty="0"/>
              <a:t>Organize a Team </a:t>
            </a:r>
            <a:r>
              <a:rPr lang="en-US" dirty="0"/>
              <a:t>	</a:t>
            </a: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Organize a Team: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- Select a team/individual who has the content knowledge of what you hope to improve </a:t>
            </a:r>
          </a:p>
          <a:p>
            <a:r>
              <a:rPr lang="en-US" dirty="0"/>
              <a:t>- Define team member roles and learn to run effective meetings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7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Tools to Use </a:t>
            </a:r>
            <a:r>
              <a:rPr lang="en-US" sz="6000" dirty="0">
                <a:solidFill>
                  <a:srgbClr val="FF0000"/>
                </a:solidFill>
              </a:rPr>
              <a:t>	</a:t>
            </a:r>
            <a:br>
              <a:rPr lang="en-US" sz="6000" dirty="0">
                <a:solidFill>
                  <a:srgbClr val="FF0000"/>
                </a:solidFill>
              </a:rPr>
            </a:b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1</a:t>
            </a:r>
            <a:r>
              <a:rPr lang="en-US" sz="4400" dirty="0"/>
              <a:t>) Agenda and Meeting Summary </a:t>
            </a:r>
          </a:p>
          <a:p>
            <a:r>
              <a:rPr lang="en-US" sz="4400" dirty="0"/>
              <a:t>2) Communication Plan </a:t>
            </a:r>
          </a:p>
          <a:p>
            <a:pPr marL="0" indent="0">
              <a:buNone/>
            </a:pPr>
            <a:r>
              <a:rPr lang="en-US" sz="44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1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Questions to Ask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1) Who has the process knowledge? </a:t>
            </a:r>
          </a:p>
          <a:p>
            <a:r>
              <a:rPr lang="en-US" dirty="0"/>
              <a:t>2) Who is closely involved in the process that is being improved? </a:t>
            </a:r>
          </a:p>
          <a:p>
            <a:r>
              <a:rPr lang="en-US" dirty="0"/>
              <a:t>3) Who is directly affected by any change in the process? What about patients? </a:t>
            </a:r>
          </a:p>
          <a:p>
            <a:r>
              <a:rPr lang="en-US" dirty="0"/>
              <a:t>4) Who might bring innovative or new ideas to the process? </a:t>
            </a:r>
          </a:p>
          <a:p>
            <a:r>
              <a:rPr lang="en-US" dirty="0"/>
              <a:t>5) Does the team include everyone affected by the identified problem or need? 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1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C 	= </a:t>
            </a:r>
            <a:r>
              <a:rPr lang="en-US" b="1" dirty="0">
                <a:solidFill>
                  <a:srgbClr val="FF0000"/>
                </a:solidFill>
              </a:rPr>
              <a:t>Clarify the Current State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Clarify the Current State: </a:t>
            </a:r>
            <a:endParaRPr lang="en-US" dirty="0"/>
          </a:p>
          <a:p>
            <a:r>
              <a:rPr lang="en-US" dirty="0"/>
              <a:t>- Understand the current problem(s) </a:t>
            </a:r>
          </a:p>
          <a:p>
            <a:r>
              <a:rPr lang="en-US" dirty="0"/>
              <a:t>- Understand the process steps </a:t>
            </a:r>
          </a:p>
          <a:p>
            <a:r>
              <a:rPr lang="en-US" dirty="0"/>
              <a:t>- Determine the people, information, and resources involved in the process steps </a:t>
            </a:r>
          </a:p>
          <a:p>
            <a:r>
              <a:rPr lang="en-US" dirty="0"/>
              <a:t>- Establish how you will measure success and collect necessary data in the current state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016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1048</Words>
  <Application>Microsoft Macintosh PowerPoint</Application>
  <PresentationFormat>On-screen Show (4:3)</PresentationFormat>
  <Paragraphs>158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نسق Office</vt:lpstr>
      <vt:lpstr>FOCUS-PDCA GUIDE </vt:lpstr>
      <vt:lpstr>PowerPoint Presentation</vt:lpstr>
      <vt:lpstr>  F = find   </vt:lpstr>
      <vt:lpstr>  Tools to Use   </vt:lpstr>
      <vt:lpstr>  Questions to Ask   </vt:lpstr>
      <vt:lpstr>     o=  Organize a Team     </vt:lpstr>
      <vt:lpstr>  Tools to Use   </vt:lpstr>
      <vt:lpstr>  Questions to Ask   </vt:lpstr>
      <vt:lpstr>  C  = Clarify the Current State </vt:lpstr>
      <vt:lpstr>  Tools to Use   </vt:lpstr>
      <vt:lpstr>  Questions to Ask   </vt:lpstr>
      <vt:lpstr>  U = Understand Root Causes:   </vt:lpstr>
      <vt:lpstr>     s =Select the Improvement:  -   </vt:lpstr>
      <vt:lpstr>  Tools to Use   </vt:lpstr>
      <vt:lpstr>  Questions to Ask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FOCUS-PDCA GUIDE</dc:title>
  <dc:creator>dr ahmed</dc:creator>
  <cp:lastModifiedBy>Abdul Hameed Al-Khamees</cp:lastModifiedBy>
  <cp:revision>15</cp:revision>
  <cp:lastPrinted>2020-03-16T11:18:50Z</cp:lastPrinted>
  <dcterms:created xsi:type="dcterms:W3CDTF">2014-04-17T05:41:26Z</dcterms:created>
  <dcterms:modified xsi:type="dcterms:W3CDTF">2023-03-04T20:39:31Z</dcterms:modified>
</cp:coreProperties>
</file>