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>
      <p:cViewPr varScale="1">
        <p:scale>
          <a:sx n="102" d="100"/>
          <a:sy n="102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30AA3D8-D369-4BB2-8F30-8B3169FB4211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FABF6B0-B3B6-4E6B-B241-ED06FAF94E75}" type="datetimeFigureOut">
              <a:rPr lang="ar-SA" smtClean="0"/>
              <a:t>12 شعبان، 1444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improvement team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CPHQ 2019 </a:t>
            </a:r>
          </a:p>
          <a:p>
            <a:r>
              <a:rPr lang="en-US" dirty="0"/>
              <a:t>DR AHMED SHAMS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940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9563"/>
            <a:ext cx="8043863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0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563"/>
            <a:ext cx="8015288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4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81000"/>
            <a:ext cx="79438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" y="3290887"/>
            <a:ext cx="8101013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9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309563"/>
            <a:ext cx="7872413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8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8329613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6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563"/>
            <a:ext cx="810577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138"/>
            <a:ext cx="840105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7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414338"/>
            <a:ext cx="7672389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47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309563"/>
            <a:ext cx="7986713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8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4638"/>
            <a:ext cx="7965015" cy="59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09562"/>
            <a:ext cx="8120062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8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56" y="274638"/>
            <a:ext cx="8012388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0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2400"/>
            <a:ext cx="8127999" cy="6477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600200"/>
            <a:ext cx="7899398" cy="4953000"/>
          </a:xfrm>
        </p:spPr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04709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72" y="381000"/>
            <a:ext cx="8116656" cy="62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52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82" y="239381"/>
            <a:ext cx="7684033" cy="62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53028"/>
            <a:ext cx="8066615" cy="64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77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11575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5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1279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09563"/>
            <a:ext cx="8215313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4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638"/>
            <a:ext cx="8443912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37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81534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81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152399"/>
            <a:ext cx="8508590" cy="657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91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529638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790950"/>
            <a:ext cx="78962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59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90513"/>
            <a:ext cx="794385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6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09563"/>
            <a:ext cx="8015288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101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</TotalTime>
  <Words>8</Words>
  <Application>Microsoft Macintosh PowerPoint</Application>
  <PresentationFormat>On-screen Show (4:3)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</vt:lpstr>
      <vt:lpstr>تجاور</vt:lpstr>
      <vt:lpstr>Quality improvement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team</dc:title>
  <dc:creator>hp-pc</dc:creator>
  <cp:lastModifiedBy>Abdul Hameed Al-Khamees</cp:lastModifiedBy>
  <cp:revision>7</cp:revision>
  <dcterms:created xsi:type="dcterms:W3CDTF">2019-07-20T22:57:51Z</dcterms:created>
  <dcterms:modified xsi:type="dcterms:W3CDTF">2023-03-04T20:45:35Z</dcterms:modified>
</cp:coreProperties>
</file>